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8/24/2020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501293823"/>
              </p:ext>
            </p:extLst>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Quickness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14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4 IPSC targets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4 colt poppers, 2 USPSA mini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swingers + activators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Shooting box</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Barrels near the static paper are spall protection – look at setup and use if needed</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3AD89270-2731-45D4-8B4F-8A236DAEEA6B}"/>
              </a:ext>
            </a:extLst>
          </p:cNvPr>
          <p:cNvPicPr>
            <a:picLocks noChangeAspect="1"/>
          </p:cNvPicPr>
          <p:nvPr/>
        </p:nvPicPr>
        <p:blipFill rotWithShape="1">
          <a:blip r:embed="rId5"/>
          <a:srcRect l="6710" t="-558" b="-1"/>
          <a:stretch/>
        </p:blipFill>
        <p:spPr>
          <a:xfrm>
            <a:off x="281198" y="3246541"/>
            <a:ext cx="6824331" cy="594419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6463308"/>
          </a:xfrm>
          <a:prstGeom prst="rect">
            <a:avLst/>
          </a:prstGeom>
          <a:noFill/>
        </p:spPr>
        <p:txBody>
          <a:bodyPr wrap="square" rtlCol="0">
            <a:spAutoFit/>
          </a:bodyPr>
          <a:lstStyle/>
          <a:p>
            <a:pPr algn="ctr"/>
            <a:r>
              <a:rPr lang="en-US" b="1" dirty="0"/>
              <a:t>Quickness</a:t>
            </a:r>
          </a:p>
          <a:p>
            <a:pPr algn="ctr"/>
            <a:r>
              <a:rPr lang="en-US" b="1" dirty="0"/>
              <a:t>Written Stage Briefing</a:t>
            </a:r>
          </a:p>
          <a:p>
            <a:r>
              <a:rPr lang="en-US" dirty="0"/>
              <a:t>Quickness is a 14 round, 70 point, Comstock speed shoot. There are 4 IPSC targets, 4 colt poppers, and 2 USPSA mini poppers. The best 2 hits on paper will score, and steel must fall to score. The start signal is audible.</a:t>
            </a:r>
          </a:p>
          <a:p>
            <a:endParaRPr lang="en-US" dirty="0"/>
          </a:p>
          <a:p>
            <a:r>
              <a:rPr lang="en-US" dirty="0"/>
              <a:t>The left swinger is activated by the left mini popper, and the right swinger is activated by the right mini popper. Please check the activators prior to walkthrough and set them the same way every time.</a:t>
            </a:r>
          </a:p>
          <a:p>
            <a:endParaRPr lang="en-US" dirty="0"/>
          </a:p>
          <a:p>
            <a:r>
              <a:rPr lang="en-US" dirty="0"/>
              <a:t>Handgun start position is in shooting box, wrists below belt. Handgun is loaded and holstered.</a:t>
            </a:r>
          </a:p>
          <a:p>
            <a:endParaRPr lang="en-US" dirty="0"/>
          </a:p>
          <a:p>
            <a:r>
              <a:rPr lang="en-US" dirty="0"/>
              <a:t>PCC start position is in shooting box. Loaded carbine is held with both hands, stock on belt, safety on.</a:t>
            </a:r>
          </a:p>
          <a:p>
            <a:endParaRPr lang="en-US" dirty="0"/>
          </a:p>
          <a:p>
            <a:r>
              <a:rPr lang="en-US" dirty="0"/>
              <a:t>On start signal, engage the left poppers and static paper OR the right poppers and static paper, then perform a mandatory reload and engage the remaining array. The swingers may be engaged at any time. Failure to perform a mandatory reload will incur a procedural penalty per shot fired until the reload is completed.</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1493</TotalTime>
  <Words>246</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218</cp:revision>
  <cp:lastPrinted>2016-01-15T21:54:08Z</cp:lastPrinted>
  <dcterms:created xsi:type="dcterms:W3CDTF">2002-08-21T12:11:08Z</dcterms:created>
  <dcterms:modified xsi:type="dcterms:W3CDTF">2020-08-24T18:38:18Z</dcterms:modified>
  <cp:category>Shooting</cp:category>
</cp:coreProperties>
</file>

<file path=docProps/thumbnail.jpeg>
</file>